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179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995" y="1700808"/>
            <a:ext cx="8927572" cy="240065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«Осознанное проговаривание </a:t>
            </a:r>
            <a:endParaRPr lang="ru-RU" sz="5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sz="5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один из приемов </a:t>
            </a:r>
            <a:endParaRPr lang="ru-RU" sz="5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5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5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еятельностного</a:t>
            </a:r>
            <a:r>
              <a:rPr lang="ru-RU" sz="5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подхода</a:t>
            </a:r>
            <a:r>
              <a:rPr lang="ru-RU" sz="5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757556" y="5373216"/>
            <a:ext cx="763644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0" cap="none" spc="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Радионюк</a:t>
            </a:r>
            <a:r>
              <a:rPr lang="ru-RU" sz="2800" b="0" cap="none" spc="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Альберт </a:t>
            </a:r>
            <a:r>
              <a:rPr lang="ru-RU" sz="2800" b="0" cap="none" spc="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Фаритович</a:t>
            </a:r>
            <a:r>
              <a:rPr lang="ru-RU" sz="2800" b="0" cap="none" spc="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800" b="0" cap="none" spc="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физической культуры МБОУ СОШ № 9 </a:t>
            </a:r>
            <a:endParaRPr lang="ru-RU" sz="2800" b="0" cap="none" spc="0" dirty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01160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3" y="1844824"/>
            <a:ext cx="3299374" cy="65608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1. Проговариваю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11760" y="0"/>
            <a:ext cx="608660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Схема приёма</a:t>
            </a:r>
            <a:endParaRPr lang="ru-RU" sz="7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0"/>
            <a:ext cx="1666739" cy="1696572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4355976" y="1428735"/>
            <a:ext cx="4287990" cy="17842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текст того, что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надо проговаривать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строится в зависимости от поставленной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2"/>
          <p:cNvSpPr txBox="1">
            <a:spLocks/>
          </p:cNvSpPr>
          <p:nvPr/>
        </p:nvSpPr>
        <p:spPr>
          <a:xfrm>
            <a:off x="179512" y="3551163"/>
            <a:ext cx="2411760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Осознаю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бъект 2"/>
          <p:cNvSpPr txBox="1">
            <a:spLocks/>
          </p:cNvSpPr>
          <p:nvPr/>
        </p:nvSpPr>
        <p:spPr>
          <a:xfrm>
            <a:off x="4355976" y="3373970"/>
            <a:ext cx="4392488" cy="100245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процесс понимания, индивидуальный процесс</a:t>
            </a:r>
          </a:p>
        </p:txBody>
      </p:sp>
      <p:sp>
        <p:nvSpPr>
          <p:cNvPr id="10" name="Объект 2"/>
          <p:cNvSpPr txBox="1">
            <a:spLocks/>
          </p:cNvSpPr>
          <p:nvPr/>
        </p:nvSpPr>
        <p:spPr>
          <a:xfrm>
            <a:off x="179512" y="4736271"/>
            <a:ext cx="2690283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Действую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4357686" y="4500570"/>
            <a:ext cx="4429156" cy="114300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проявление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осознанной деятельности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бъект 2"/>
          <p:cNvSpPr txBox="1">
            <a:spLocks/>
          </p:cNvSpPr>
          <p:nvPr/>
        </p:nvSpPr>
        <p:spPr>
          <a:xfrm>
            <a:off x="179512" y="5944263"/>
            <a:ext cx="3111358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 Запоминаю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4357686" y="5715016"/>
            <a:ext cx="4071966" cy="10001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Повторение, средство контроля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трелка вправо 14"/>
          <p:cNvSpPr/>
          <p:nvPr/>
        </p:nvSpPr>
        <p:spPr>
          <a:xfrm>
            <a:off x="2987824" y="3713181"/>
            <a:ext cx="982125" cy="32403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3123991" y="4898289"/>
            <a:ext cx="982125" cy="324036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615053" y="2001863"/>
            <a:ext cx="600427" cy="31101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505689" y="6112793"/>
            <a:ext cx="600427" cy="311014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1846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449036" y="1705378"/>
            <a:ext cx="2811746" cy="64388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Ученик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9512" y="0"/>
            <a:ext cx="1666739" cy="169657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846251" y="0"/>
            <a:ext cx="7190245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Алгоритм действия </a:t>
            </a:r>
          </a:p>
          <a:p>
            <a:pPr algn="ctr"/>
            <a:r>
              <a:rPr lang="ru-RU" sz="48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приёма</a:t>
            </a:r>
            <a:endParaRPr lang="ru-RU" sz="48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2"/>
          <p:cNvSpPr txBox="1">
            <a:spLocks/>
          </p:cNvSpPr>
          <p:nvPr/>
        </p:nvSpPr>
        <p:spPr>
          <a:xfrm>
            <a:off x="1015230" y="1705378"/>
            <a:ext cx="2805716" cy="64388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Учитель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1012879" y="2508653"/>
            <a:ext cx="7247901" cy="8483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Проговариваю                                                Слушает </a:t>
            </a:r>
          </a:p>
          <a:p>
            <a:pPr marL="0" indent="0">
              <a:buFont typeface="Arial" pitchFamily="34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Показываю                                                     Запоминает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Двойная стрелка влево/вправо 9"/>
          <p:cNvSpPr/>
          <p:nvPr/>
        </p:nvSpPr>
        <p:spPr>
          <a:xfrm>
            <a:off x="3820946" y="2788806"/>
            <a:ext cx="1471134" cy="288032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ъект 2"/>
          <p:cNvSpPr txBox="1">
            <a:spLocks/>
          </p:cNvSpPr>
          <p:nvPr/>
        </p:nvSpPr>
        <p:spPr>
          <a:xfrm>
            <a:off x="1012880" y="3653408"/>
            <a:ext cx="7247901" cy="85571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Проговариваю                                                Делает </a:t>
            </a:r>
          </a:p>
          <a:p>
            <a:pPr marL="0" indent="0">
              <a:buFont typeface="Arial" pitchFamily="34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Делаю                                                             Запоминает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Двойная стрелка влево/вправо 11"/>
          <p:cNvSpPr/>
          <p:nvPr/>
        </p:nvSpPr>
        <p:spPr>
          <a:xfrm>
            <a:off x="3820946" y="3937248"/>
            <a:ext cx="1471134" cy="288032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ъект 2"/>
          <p:cNvSpPr txBox="1">
            <a:spLocks/>
          </p:cNvSpPr>
          <p:nvPr/>
        </p:nvSpPr>
        <p:spPr>
          <a:xfrm>
            <a:off x="1012878" y="4653136"/>
            <a:ext cx="7247901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Смотрю                                                     Проговаривает </a:t>
            </a:r>
          </a:p>
          <a:p>
            <a:pPr marL="0" indent="0">
              <a:buFont typeface="Arial" pitchFamily="34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Корректирую                                             Делает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 typeface="Arial" pitchFamily="34" charset="0"/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3805459" y="4977172"/>
            <a:ext cx="1471134" cy="288032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бъект 2"/>
          <p:cNvSpPr txBox="1">
            <a:spLocks/>
          </p:cNvSpPr>
          <p:nvPr/>
        </p:nvSpPr>
        <p:spPr>
          <a:xfrm>
            <a:off x="1015230" y="5741640"/>
            <a:ext cx="7247901" cy="93610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Font typeface="Arial" pitchFamily="34" charset="0"/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Делаем вместе без проговаривания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5536" y="2671212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536" y="3819654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5536" y="4742001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95536" y="5948082"/>
            <a:ext cx="4539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4726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5" grpId="0"/>
      <p:bldP spid="6" grpId="0" animBg="1"/>
      <p:bldP spid="7" grpId="0" uiExpand="1" build="p" animBg="1"/>
      <p:bldP spid="10" grpId="0" animBg="1"/>
      <p:bldP spid="11" grpId="0" uiExpand="1" build="p" animBg="1"/>
      <p:bldP spid="12" grpId="0" animBg="1"/>
      <p:bldP spid="13" grpId="0" uiExpand="1" build="p" animBg="1"/>
      <p:bldP spid="14" grpId="0" animBg="1"/>
      <p:bldP spid="15" grpId="0" build="p" animBg="1"/>
      <p:bldP spid="16" grpId="0"/>
      <p:bldP spid="18" grpId="0"/>
      <p:bldP spid="19" grpId="0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8259" y="2564904"/>
            <a:ext cx="8647625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08759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94</Words>
  <Application>Microsoft Office PowerPoint</Application>
  <PresentationFormat>Экран (4:3)</PresentationFormat>
  <Paragraphs>31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Kab29</dc:creator>
  <cp:lastModifiedBy>FIZRA</cp:lastModifiedBy>
  <cp:revision>9</cp:revision>
  <dcterms:created xsi:type="dcterms:W3CDTF">2017-02-17T03:24:58Z</dcterms:created>
  <dcterms:modified xsi:type="dcterms:W3CDTF">2020-02-18T15:44:50Z</dcterms:modified>
</cp:coreProperties>
</file>